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7" r:id="rId1"/>
  </p:sldMasterIdLst>
  <p:notesMasterIdLst>
    <p:notesMasterId r:id="rId7"/>
  </p:notesMasterIdLst>
  <p:sldIdLst>
    <p:sldId id="256" r:id="rId2"/>
    <p:sldId id="279" r:id="rId3"/>
    <p:sldId id="280" r:id="rId4"/>
    <p:sldId id="281" r:id="rId5"/>
    <p:sldId id="282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88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3" d="100"/>
        <a:sy n="6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0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130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A50382-6A40-5345-935F-2E84C49AA4F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3876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DB197F-71A8-8E43-8813-4557BE9827AE}" type="slidenum">
              <a:rPr lang="fr-FR"/>
              <a:pPr>
                <a:defRPr/>
              </a:pPr>
              <a:t>1</a:t>
            </a:fld>
            <a:endParaRPr lang="fr-FR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 eaLnBrk="1" hangingPunct="1"/>
            <a:fld id="{739BBD1F-1F9A-FD4D-8068-D933E58C33A3}" type="slidenum">
              <a:rPr lang="fr-FR">
                <a:latin typeface="Arial" charset="0"/>
              </a:rPr>
              <a:pPr eaLnBrk="1" hangingPunct="1"/>
              <a:t>3</a:t>
            </a:fld>
            <a:endParaRPr lang="fr-FR">
              <a:latin typeface="Arial" charset="0"/>
            </a:endParaRPr>
          </a:p>
        </p:txBody>
      </p:sp>
      <p:sp>
        <p:nvSpPr>
          <p:cNvPr id="133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 eaLnBrk="1" hangingPunct="1"/>
            <a:fld id="{5387CF79-A557-7440-A286-A84D136C6E9B}" type="slidenum">
              <a:rPr lang="fr-FR">
                <a:latin typeface="Arial" charset="0"/>
              </a:rPr>
              <a:pPr eaLnBrk="1" hangingPunct="1"/>
              <a:t>4</a:t>
            </a:fld>
            <a:endParaRPr lang="fr-FR">
              <a:latin typeface="Arial" charset="0"/>
            </a:endParaRPr>
          </a:p>
        </p:txBody>
      </p:sp>
      <p:sp>
        <p:nvSpPr>
          <p:cNvPr id="143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 eaLnBrk="1" hangingPunct="1"/>
            <a:fld id="{020EB330-0E61-CC4D-A46E-4076D129FAD4}" type="slidenum">
              <a:rPr lang="fr-FR">
                <a:latin typeface="Arial" charset="0"/>
              </a:rPr>
              <a:pPr eaLnBrk="1" hangingPunct="1"/>
              <a:t>5</a:t>
            </a:fld>
            <a:endParaRPr lang="fr-FR">
              <a:latin typeface="Arial" charset="0"/>
            </a:endParaRPr>
          </a:p>
        </p:txBody>
      </p:sp>
      <p:sp>
        <p:nvSpPr>
          <p:cNvPr id="153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3840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3840 h 3840"/>
                <a:gd name="T8" fmla="*/ 0 w 1824"/>
                <a:gd name="T9" fmla="*/ 3840 h 3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</p:grpSp>
        </p:grpSp>
      </p:grpSp>
      <p:sp>
        <p:nvSpPr>
          <p:cNvPr id="30209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fr-FR" noProof="0" smtClean="0"/>
              <a:t>Click to edit Master title style</a:t>
            </a:r>
          </a:p>
        </p:txBody>
      </p:sp>
      <p:sp>
        <p:nvSpPr>
          <p:cNvPr id="302095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fr-FR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DC021F1-1B21-6C4A-8D55-3AD7F41C28F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3414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3F370-7B29-6743-90E0-1EF1AE2F29F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083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9190-FF64-DD40-B15D-0AB287DD7FC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0540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7904A-5336-C54C-BBF9-66BCD3213E8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25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4F548-FF3E-2C49-B3D0-F3070FDDAFE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5954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116F9-EAB8-2848-80F0-2F48696C2FC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204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F1EDD-A92A-9945-9AD9-30EB0FBA514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6408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300EB-6F1B-EA49-876E-991E6EAD20A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1733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EF881-A64D-B74F-8127-AF3807D8997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3379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CD27C-12CF-9044-A2C6-03A55E14CED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6237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9A3E0-4BC3-664A-AD86-66BBCD8DFC3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880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301059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1061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2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3264 h 3264"/>
                <a:gd name="T2" fmla="*/ 0 w 4320"/>
                <a:gd name="T3" fmla="*/ 0 h 3264"/>
                <a:gd name="T4" fmla="*/ 4320 w 4320"/>
                <a:gd name="T5" fmla="*/ 0 h 3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3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4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5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6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sp>
        <p:nvSpPr>
          <p:cNvPr id="30106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30106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301069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107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400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1071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fld id="{7F234061-5346-4B40-88A6-3478C4A8BAD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cs typeface="+mj-cs"/>
              </a:rPr>
              <a:t>Français</a:t>
            </a:r>
            <a:r>
              <a:rPr lang="en-US" dirty="0" smtClean="0">
                <a:cs typeface="+mj-cs"/>
              </a:rPr>
              <a:t> 3 – </a:t>
            </a:r>
            <a:r>
              <a:rPr lang="en-US" dirty="0" err="1" smtClean="0">
                <a:cs typeface="+mj-cs"/>
              </a:rPr>
              <a:t>Unité</a:t>
            </a:r>
            <a:r>
              <a:rPr lang="en-US" dirty="0" smtClean="0">
                <a:cs typeface="+mj-cs"/>
              </a:rPr>
              <a:t> 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038600"/>
            <a:ext cx="80010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Bon appétit!</a:t>
            </a:r>
          </a:p>
          <a:p>
            <a:pPr eaLnBrk="1" hangingPunct="1">
              <a:defRPr/>
            </a:pPr>
            <a:r>
              <a:rPr lang="en-US" i="1" dirty="0" err="1" smtClean="0">
                <a:cs typeface="+mn-cs"/>
              </a:rPr>
              <a:t>Leçon</a:t>
            </a:r>
            <a:r>
              <a:rPr lang="en-US" i="1" dirty="0" smtClean="0">
                <a:cs typeface="+mn-cs"/>
              </a:rPr>
              <a:t> A – Au </a:t>
            </a:r>
            <a:r>
              <a:rPr lang="en-US" i="1" dirty="0" err="1" smtClean="0">
                <a:cs typeface="+mn-cs"/>
              </a:rPr>
              <a:t>supermarché</a:t>
            </a:r>
            <a:endParaRPr lang="en-US" i="1" dirty="0" smtClean="0">
              <a:cs typeface="+mn-cs"/>
            </a:endParaRPr>
          </a:p>
          <a:p>
            <a:pPr eaLnBrk="1" hangingPunct="1">
              <a:defRPr/>
            </a:pPr>
            <a:r>
              <a:rPr lang="en-US" i="1" dirty="0" smtClean="0">
                <a:cs typeface="+mn-cs"/>
              </a:rPr>
              <a:t>Dr. &amp; Mrs. </a:t>
            </a:r>
            <a:r>
              <a:rPr lang="en-US" i="1" dirty="0" err="1" smtClean="0">
                <a:cs typeface="+mn-cs"/>
              </a:rPr>
              <a:t>Vandertramp</a:t>
            </a:r>
            <a:endParaRPr lang="en-US" i="1" dirty="0" smtClean="0">
              <a:cs typeface="+mn-cs"/>
            </a:endParaRPr>
          </a:p>
          <a:p>
            <a:pPr eaLnBrk="1" hangingPunct="1">
              <a:defRPr/>
            </a:pPr>
            <a:endParaRPr lang="en-US" i="1" dirty="0" smtClean="0">
              <a:cs typeface="+mn-cs"/>
            </a:endParaRPr>
          </a:p>
          <a:p>
            <a:pPr eaLnBrk="1" hangingPunct="1">
              <a:defRPr/>
            </a:pPr>
            <a:endParaRPr lang="en-US" i="1" dirty="0" smtClean="0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z="3600">
                <a:latin typeface="Tw Cen MT" charset="0"/>
              </a:rPr>
              <a:t>Dr. &amp; Mrs. Vandertrampp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685800" y="1371600"/>
            <a:ext cx="7772400" cy="4114800"/>
          </a:xfrm>
          <a:prstGeom prst="rect">
            <a:avLst/>
          </a:prstGeom>
        </p:spPr>
        <p:txBody>
          <a:bodyPr/>
          <a:lstStyle/>
          <a:p>
            <a:r>
              <a:rPr lang="fr-FR">
                <a:latin typeface="Tw Cen MT" charset="0"/>
              </a:rPr>
              <a:t>Voilà les Vandertrampp:</a:t>
            </a:r>
          </a:p>
        </p:txBody>
      </p:sp>
      <p:pic>
        <p:nvPicPr>
          <p:cNvPr id="54278" name="Picture 6" descr="http://www.kellybonewell.com/wp-content/uploads/2011/02/old-cou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828800"/>
            <a:ext cx="4343400" cy="521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9060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z="4000">
                <a:latin typeface="Tw Cen MT" charset="0"/>
              </a:rPr>
              <a:t>Dr. &amp; Mrs. Vandertrampp</a:t>
            </a:r>
          </a:p>
        </p:txBody>
      </p:sp>
      <p:sp>
        <p:nvSpPr>
          <p:cNvPr id="15400" name="Rectangle 40"/>
          <p:cNvSpPr>
            <a:spLocks noGrp="1" noChangeArrowheads="1"/>
          </p:cNvSpPr>
          <p:nvPr>
            <p:ph sz="quarter" idx="4294967295"/>
          </p:nvPr>
        </p:nvSpPr>
        <p:spPr>
          <a:xfrm>
            <a:off x="228600" y="1981200"/>
            <a:ext cx="4648200" cy="5029200"/>
          </a:xfrm>
          <a:prstGeom prst="rect">
            <a:avLst/>
          </a:prstGeom>
        </p:spPr>
        <p:txBody>
          <a:bodyPr/>
          <a:lstStyle/>
          <a:p>
            <a:r>
              <a:rPr lang="fr-FR" dirty="0">
                <a:latin typeface="Tw Cen MT" charset="0"/>
              </a:rPr>
              <a:t>Mais comment est-ce qu’ils se sont rencontrés?</a:t>
            </a:r>
          </a:p>
          <a:p>
            <a:r>
              <a:rPr lang="fr-FR" dirty="0">
                <a:latin typeface="Tw Cen MT" charset="0"/>
              </a:rPr>
              <a:t>Comment est-ce qu’ils sont tombés amoureux?</a:t>
            </a:r>
          </a:p>
          <a:p>
            <a:r>
              <a:rPr lang="fr-FR" dirty="0">
                <a:latin typeface="Tw Cen MT" charset="0"/>
              </a:rPr>
              <a:t>Écoutant leur histoire passionnante et romantique!</a:t>
            </a:r>
          </a:p>
        </p:txBody>
      </p:sp>
      <p:pic>
        <p:nvPicPr>
          <p:cNvPr id="8196" name="Picture 42" descr="http://www.kellybonewell.com/wp-content/uploads/2011/02/old-coup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447800"/>
            <a:ext cx="41910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3913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4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4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4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4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00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z="3600">
                <a:latin typeface="Tw Cen MT" charset="0"/>
              </a:rPr>
              <a:t>Dr. &amp; Mrs. Vandertrampp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533400" y="2003425"/>
            <a:ext cx="685800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r>
              <a:rPr lang="en-US" sz="3200" b="1">
                <a:latin typeface="Verdana" charset="0"/>
              </a:rPr>
              <a:t>D</a:t>
            </a:r>
          </a:p>
          <a:p>
            <a:r>
              <a:rPr lang="en-US" sz="3200" b="1">
                <a:latin typeface="Verdana" charset="0"/>
              </a:rPr>
              <a:t>R</a:t>
            </a:r>
          </a:p>
          <a:p>
            <a:endParaRPr lang="en-US" sz="3200" b="1">
              <a:latin typeface="Verdana" charset="0"/>
            </a:endParaRPr>
          </a:p>
          <a:p>
            <a:r>
              <a:rPr lang="en-US" sz="3200" b="1">
                <a:latin typeface="Verdana" charset="0"/>
              </a:rPr>
              <a:t>&amp;</a:t>
            </a:r>
          </a:p>
          <a:p>
            <a:endParaRPr lang="en-US" sz="3200" b="1">
              <a:latin typeface="Verdana" charset="0"/>
            </a:endParaRPr>
          </a:p>
          <a:p>
            <a:r>
              <a:rPr lang="en-US" sz="3200" b="1">
                <a:latin typeface="Verdana" charset="0"/>
              </a:rPr>
              <a:t>M</a:t>
            </a:r>
          </a:p>
          <a:p>
            <a:r>
              <a:rPr lang="en-US" sz="3200" b="1">
                <a:latin typeface="Verdana" charset="0"/>
              </a:rPr>
              <a:t>R</a:t>
            </a:r>
          </a:p>
          <a:p>
            <a:r>
              <a:rPr lang="en-US" sz="3200" b="1">
                <a:latin typeface="Verdana" charset="0"/>
              </a:rPr>
              <a:t>S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895600" y="2003425"/>
            <a:ext cx="685800" cy="447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r>
              <a:rPr lang="en-US" sz="2400" b="1">
                <a:latin typeface="Verdana" charset="0"/>
              </a:rPr>
              <a:t>V</a:t>
            </a:r>
          </a:p>
          <a:p>
            <a:r>
              <a:rPr lang="en-US" sz="2400" b="1">
                <a:latin typeface="Verdana" charset="0"/>
              </a:rPr>
              <a:t>A</a:t>
            </a:r>
          </a:p>
          <a:p>
            <a:r>
              <a:rPr lang="en-US" sz="2400" b="1">
                <a:latin typeface="Verdana" charset="0"/>
              </a:rPr>
              <a:t>N</a:t>
            </a:r>
          </a:p>
          <a:p>
            <a:r>
              <a:rPr lang="en-US" sz="2400" b="1">
                <a:latin typeface="Verdana" charset="0"/>
              </a:rPr>
              <a:t>D</a:t>
            </a:r>
          </a:p>
          <a:p>
            <a:r>
              <a:rPr lang="en-US" sz="2400" b="1">
                <a:latin typeface="Verdana" charset="0"/>
              </a:rPr>
              <a:t>E</a:t>
            </a:r>
          </a:p>
          <a:p>
            <a:r>
              <a:rPr lang="en-US" sz="2400" b="1">
                <a:latin typeface="Verdana" charset="0"/>
              </a:rPr>
              <a:t>R</a:t>
            </a:r>
          </a:p>
          <a:p>
            <a:r>
              <a:rPr lang="en-US" sz="2400" b="1">
                <a:latin typeface="Verdana" charset="0"/>
              </a:rPr>
              <a:t>T</a:t>
            </a:r>
          </a:p>
          <a:p>
            <a:r>
              <a:rPr lang="en-US" sz="2400" b="1">
                <a:latin typeface="Verdana" charset="0"/>
              </a:rPr>
              <a:t>R</a:t>
            </a:r>
          </a:p>
          <a:p>
            <a:r>
              <a:rPr lang="en-US" sz="2400" b="1">
                <a:latin typeface="Verdana" charset="0"/>
              </a:rPr>
              <a:t>A</a:t>
            </a:r>
          </a:p>
          <a:p>
            <a:r>
              <a:rPr lang="en-US" sz="2400" b="1">
                <a:latin typeface="Verdana" charset="0"/>
              </a:rPr>
              <a:t>M</a:t>
            </a:r>
          </a:p>
          <a:p>
            <a:r>
              <a:rPr lang="en-US" sz="2400" b="1">
                <a:latin typeface="Verdana" charset="0"/>
              </a:rPr>
              <a:t>P</a:t>
            </a:r>
          </a:p>
          <a:p>
            <a:r>
              <a:rPr lang="en-US" sz="2400" b="1">
                <a:latin typeface="Verdana" charset="0"/>
              </a:rPr>
              <a:t>P</a:t>
            </a: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3124200" y="2003425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latin typeface="Verdana" charset="0"/>
              </a:rPr>
              <a:t>ENU</a:t>
            </a:r>
          </a:p>
        </p:txBody>
      </p:sp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838200" y="2003425"/>
            <a:ext cx="3124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latin typeface="Verdana" charset="0"/>
              </a:rPr>
              <a:t>EVENU</a:t>
            </a:r>
          </a:p>
        </p:txBody>
      </p:sp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838200" y="2490788"/>
            <a:ext cx="31242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latin typeface="Verdana" charset="0"/>
              </a:rPr>
              <a:t>EVENU</a:t>
            </a:r>
          </a:p>
        </p:txBody>
      </p:sp>
      <p:sp>
        <p:nvSpPr>
          <p:cNvPr id="46088" name="Text Box 8"/>
          <p:cNvSpPr txBox="1">
            <a:spLocks noChangeArrowheads="1"/>
          </p:cNvSpPr>
          <p:nvPr/>
        </p:nvSpPr>
        <p:spPr bwMode="auto">
          <a:xfrm>
            <a:off x="914400" y="4441825"/>
            <a:ext cx="3124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latin typeface="Verdana" charset="0"/>
              </a:rPr>
              <a:t>ONTÉ</a:t>
            </a:r>
          </a:p>
        </p:txBody>
      </p:sp>
      <p:sp>
        <p:nvSpPr>
          <p:cNvPr id="46089" name="Text Box 9"/>
          <p:cNvSpPr txBox="1">
            <a:spLocks noChangeArrowheads="1"/>
          </p:cNvSpPr>
          <p:nvPr/>
        </p:nvSpPr>
        <p:spPr bwMode="auto">
          <a:xfrm>
            <a:off x="838200" y="4929188"/>
            <a:ext cx="31242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latin typeface="Verdana" charset="0"/>
              </a:rPr>
              <a:t>ESTÉ</a:t>
            </a:r>
          </a:p>
        </p:txBody>
      </p:sp>
      <p:sp>
        <p:nvSpPr>
          <p:cNvPr id="46090" name="Text Box 10"/>
          <p:cNvSpPr txBox="1">
            <a:spLocks noChangeArrowheads="1"/>
          </p:cNvSpPr>
          <p:nvPr/>
        </p:nvSpPr>
        <p:spPr bwMode="auto">
          <a:xfrm>
            <a:off x="838200" y="5414963"/>
            <a:ext cx="31242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latin typeface="Verdana" charset="0"/>
              </a:rPr>
              <a:t>ORTI</a:t>
            </a:r>
          </a:p>
        </p:txBody>
      </p:sp>
      <p:sp>
        <p:nvSpPr>
          <p:cNvPr id="46091" name="Text Box 11"/>
          <p:cNvSpPr txBox="1">
            <a:spLocks noChangeArrowheads="1"/>
          </p:cNvSpPr>
          <p:nvPr/>
        </p:nvSpPr>
        <p:spPr bwMode="auto">
          <a:xfrm>
            <a:off x="3124200" y="2362200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latin typeface="Verdana" charset="0"/>
              </a:rPr>
              <a:t>LLÉ</a:t>
            </a:r>
          </a:p>
        </p:txBody>
      </p:sp>
      <p:sp>
        <p:nvSpPr>
          <p:cNvPr id="46092" name="Text Box 12"/>
          <p:cNvSpPr txBox="1">
            <a:spLocks noChangeArrowheads="1"/>
          </p:cNvSpPr>
          <p:nvPr/>
        </p:nvSpPr>
        <p:spPr bwMode="auto">
          <a:xfrm>
            <a:off x="3146425" y="2736850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latin typeface="Verdana" charset="0"/>
              </a:rPr>
              <a:t>É</a:t>
            </a:r>
          </a:p>
        </p:txBody>
      </p:sp>
      <p:sp>
        <p:nvSpPr>
          <p:cNvPr id="46093" name="Text Box 13"/>
          <p:cNvSpPr txBox="1">
            <a:spLocks noChangeArrowheads="1"/>
          </p:cNvSpPr>
          <p:nvPr/>
        </p:nvSpPr>
        <p:spPr bwMode="auto">
          <a:xfrm>
            <a:off x="3146425" y="3101975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latin typeface="Verdana" charset="0"/>
              </a:rPr>
              <a:t>ESCENDU</a:t>
            </a:r>
          </a:p>
        </p:txBody>
      </p:sp>
      <p:sp>
        <p:nvSpPr>
          <p:cNvPr id="46094" name="Text Box 14"/>
          <p:cNvSpPr txBox="1">
            <a:spLocks noChangeArrowheads="1"/>
          </p:cNvSpPr>
          <p:nvPr/>
        </p:nvSpPr>
        <p:spPr bwMode="auto">
          <a:xfrm>
            <a:off x="3124200" y="3467100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latin typeface="Verdana" charset="0"/>
              </a:rPr>
              <a:t>NTRÉ</a:t>
            </a:r>
          </a:p>
        </p:txBody>
      </p:sp>
      <p:sp>
        <p:nvSpPr>
          <p:cNvPr id="46095" name="Text Box 15"/>
          <p:cNvSpPr txBox="1">
            <a:spLocks noChangeArrowheads="1"/>
          </p:cNvSpPr>
          <p:nvPr/>
        </p:nvSpPr>
        <p:spPr bwMode="auto">
          <a:xfrm>
            <a:off x="3136900" y="3833813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latin typeface="Verdana" charset="0"/>
              </a:rPr>
              <a:t>ENTRÉ</a:t>
            </a:r>
          </a:p>
        </p:txBody>
      </p:sp>
      <p:sp>
        <p:nvSpPr>
          <p:cNvPr id="46096" name="Text Box 16"/>
          <p:cNvSpPr txBox="1">
            <a:spLocks noChangeArrowheads="1"/>
          </p:cNvSpPr>
          <p:nvPr/>
        </p:nvSpPr>
        <p:spPr bwMode="auto">
          <a:xfrm>
            <a:off x="3109913" y="4198938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latin typeface="Verdana" charset="0"/>
              </a:rPr>
              <a:t>OMBÉ</a:t>
            </a:r>
          </a:p>
        </p:txBody>
      </p:sp>
      <p:sp>
        <p:nvSpPr>
          <p:cNvPr id="46097" name="Text Box 17"/>
          <p:cNvSpPr txBox="1">
            <a:spLocks noChangeArrowheads="1"/>
          </p:cNvSpPr>
          <p:nvPr/>
        </p:nvSpPr>
        <p:spPr bwMode="auto">
          <a:xfrm>
            <a:off x="3127375" y="4564063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latin typeface="Verdana" charset="0"/>
              </a:rPr>
              <a:t>ETOURNÉ</a:t>
            </a:r>
          </a:p>
        </p:txBody>
      </p:sp>
      <p:sp>
        <p:nvSpPr>
          <p:cNvPr id="46098" name="Text Box 18"/>
          <p:cNvSpPr txBox="1">
            <a:spLocks noChangeArrowheads="1"/>
          </p:cNvSpPr>
          <p:nvPr/>
        </p:nvSpPr>
        <p:spPr bwMode="auto">
          <a:xfrm>
            <a:off x="3124200" y="4930775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latin typeface="Verdana" charset="0"/>
              </a:rPr>
              <a:t>RRIVÉ</a:t>
            </a:r>
          </a:p>
        </p:txBody>
      </p:sp>
      <p:sp>
        <p:nvSpPr>
          <p:cNvPr id="46099" name="Text Box 19"/>
          <p:cNvSpPr txBox="1">
            <a:spLocks noChangeArrowheads="1"/>
          </p:cNvSpPr>
          <p:nvPr/>
        </p:nvSpPr>
        <p:spPr bwMode="auto">
          <a:xfrm>
            <a:off x="3200400" y="5295900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latin typeface="Verdana" charset="0"/>
              </a:rPr>
              <a:t>ORT </a:t>
            </a:r>
            <a:r>
              <a:rPr lang="en-US" sz="2400">
                <a:latin typeface="Verdana" charset="0"/>
                <a:sym typeface="Wingdings" charset="0"/>
              </a:rPr>
              <a:t></a:t>
            </a:r>
            <a:endParaRPr lang="en-US" sz="2400">
              <a:latin typeface="Verdana" charset="0"/>
            </a:endParaRPr>
          </a:p>
        </p:txBody>
      </p:sp>
      <p:sp>
        <p:nvSpPr>
          <p:cNvPr id="46100" name="Text Box 20"/>
          <p:cNvSpPr txBox="1">
            <a:spLocks noChangeArrowheads="1"/>
          </p:cNvSpPr>
          <p:nvPr/>
        </p:nvSpPr>
        <p:spPr bwMode="auto">
          <a:xfrm>
            <a:off x="3124200" y="5661025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latin typeface="Verdana" charset="0"/>
              </a:rPr>
              <a:t>ARTI</a:t>
            </a:r>
          </a:p>
        </p:txBody>
      </p:sp>
      <p:sp>
        <p:nvSpPr>
          <p:cNvPr id="46101" name="Text Box 21"/>
          <p:cNvSpPr txBox="1">
            <a:spLocks noChangeArrowheads="1"/>
          </p:cNvSpPr>
          <p:nvPr/>
        </p:nvSpPr>
        <p:spPr bwMode="auto">
          <a:xfrm>
            <a:off x="2895600" y="5776913"/>
            <a:ext cx="3581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latin typeface="Verdana" charset="0"/>
              </a:rPr>
              <a:t>ASSÉ</a:t>
            </a:r>
          </a:p>
        </p:txBody>
      </p:sp>
      <p:pic>
        <p:nvPicPr>
          <p:cNvPr id="9238" name="Picture 42" descr="http://www.kellybonewell.com/wp-content/uploads/2011/02/old-coup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295400"/>
            <a:ext cx="3810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6406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6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6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6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6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6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6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6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6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6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6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6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6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5" grpId="0"/>
      <p:bldP spid="46086" grpId="0"/>
      <p:bldP spid="46087" grpId="0"/>
      <p:bldP spid="46088" grpId="0"/>
      <p:bldP spid="46089" grpId="0"/>
      <p:bldP spid="46090" grpId="0"/>
      <p:bldP spid="46091" grpId="0"/>
      <p:bldP spid="46092" grpId="0"/>
      <p:bldP spid="46093" grpId="0"/>
      <p:bldP spid="46094" grpId="0"/>
      <p:bldP spid="46095" grpId="0"/>
      <p:bldP spid="46096" grpId="0"/>
      <p:bldP spid="46097" grpId="0"/>
      <p:bldP spid="46098" grpId="0"/>
      <p:bldP spid="46099" grpId="0"/>
      <p:bldP spid="46100" grpId="0"/>
      <p:bldP spid="4610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z="3600">
                <a:latin typeface="Tw Cen MT" charset="0"/>
              </a:rPr>
              <a:t>Dr. &amp; Mrs. Vandertrampp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533400" y="1990725"/>
            <a:ext cx="685800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r>
              <a:rPr lang="en-US" sz="3200" b="1">
                <a:latin typeface="Verdana" charset="0"/>
              </a:rPr>
              <a:t>D</a:t>
            </a:r>
          </a:p>
          <a:p>
            <a:r>
              <a:rPr lang="en-US" sz="3200" b="1">
                <a:latin typeface="Verdana" charset="0"/>
              </a:rPr>
              <a:t>R</a:t>
            </a:r>
          </a:p>
          <a:p>
            <a:endParaRPr lang="en-US" sz="3200" b="1">
              <a:latin typeface="Verdana" charset="0"/>
            </a:endParaRPr>
          </a:p>
          <a:p>
            <a:r>
              <a:rPr lang="en-US" sz="3200" b="1">
                <a:latin typeface="Verdana" charset="0"/>
              </a:rPr>
              <a:t>&amp;</a:t>
            </a:r>
          </a:p>
          <a:p>
            <a:endParaRPr lang="en-US" sz="3200" b="1">
              <a:latin typeface="Verdana" charset="0"/>
            </a:endParaRPr>
          </a:p>
          <a:p>
            <a:r>
              <a:rPr lang="en-US" sz="3200" b="1">
                <a:latin typeface="Verdana" charset="0"/>
              </a:rPr>
              <a:t>M</a:t>
            </a:r>
          </a:p>
          <a:p>
            <a:r>
              <a:rPr lang="en-US" sz="3200" b="1">
                <a:latin typeface="Verdana" charset="0"/>
              </a:rPr>
              <a:t>R</a:t>
            </a:r>
          </a:p>
          <a:p>
            <a:r>
              <a:rPr lang="en-US" sz="3200" b="1">
                <a:latin typeface="Verdana" charset="0"/>
              </a:rPr>
              <a:t>S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895600" y="1990725"/>
            <a:ext cx="685800" cy="447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r>
              <a:rPr lang="en-US" sz="2400" b="1">
                <a:latin typeface="Verdana" charset="0"/>
              </a:rPr>
              <a:t>V</a:t>
            </a:r>
          </a:p>
          <a:p>
            <a:r>
              <a:rPr lang="en-US" sz="2400" b="1">
                <a:latin typeface="Verdana" charset="0"/>
              </a:rPr>
              <a:t>A</a:t>
            </a:r>
          </a:p>
          <a:p>
            <a:r>
              <a:rPr lang="en-US" sz="2400" b="1">
                <a:latin typeface="Verdana" charset="0"/>
              </a:rPr>
              <a:t>N</a:t>
            </a:r>
          </a:p>
          <a:p>
            <a:r>
              <a:rPr lang="en-US" sz="2400" b="1">
                <a:latin typeface="Verdana" charset="0"/>
              </a:rPr>
              <a:t>D</a:t>
            </a:r>
          </a:p>
          <a:p>
            <a:r>
              <a:rPr lang="en-US" sz="2400" b="1">
                <a:latin typeface="Verdana" charset="0"/>
              </a:rPr>
              <a:t>E</a:t>
            </a:r>
          </a:p>
          <a:p>
            <a:r>
              <a:rPr lang="en-US" sz="2400" b="1">
                <a:latin typeface="Verdana" charset="0"/>
              </a:rPr>
              <a:t>R</a:t>
            </a:r>
          </a:p>
          <a:p>
            <a:r>
              <a:rPr lang="en-US" sz="2400" b="1">
                <a:latin typeface="Verdana" charset="0"/>
              </a:rPr>
              <a:t>T</a:t>
            </a:r>
          </a:p>
          <a:p>
            <a:r>
              <a:rPr lang="en-US" sz="2400" b="1">
                <a:latin typeface="Verdana" charset="0"/>
              </a:rPr>
              <a:t>R</a:t>
            </a:r>
          </a:p>
          <a:p>
            <a:r>
              <a:rPr lang="en-US" sz="2400" b="1">
                <a:latin typeface="Verdana" charset="0"/>
              </a:rPr>
              <a:t>A</a:t>
            </a:r>
          </a:p>
          <a:p>
            <a:r>
              <a:rPr lang="en-US" sz="2400" b="1">
                <a:latin typeface="Verdana" charset="0"/>
              </a:rPr>
              <a:t>M</a:t>
            </a:r>
          </a:p>
          <a:p>
            <a:r>
              <a:rPr lang="en-US" sz="2400" b="1">
                <a:latin typeface="Verdana" charset="0"/>
              </a:rPr>
              <a:t>P</a:t>
            </a:r>
          </a:p>
          <a:p>
            <a:r>
              <a:rPr lang="en-US" sz="2400" b="1">
                <a:latin typeface="Verdana" charset="0"/>
              </a:rPr>
              <a:t>P</a:t>
            </a: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3124200" y="1990725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latin typeface="Verdana" charset="0"/>
              </a:rPr>
              <a:t>ENIR</a:t>
            </a:r>
          </a:p>
        </p:txBody>
      </p:sp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838200" y="1990725"/>
            <a:ext cx="3124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latin typeface="Verdana" charset="0"/>
              </a:rPr>
              <a:t>EVENIR</a:t>
            </a:r>
          </a:p>
        </p:txBody>
      </p:sp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838200" y="2478088"/>
            <a:ext cx="31242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latin typeface="Verdana" charset="0"/>
              </a:rPr>
              <a:t>EVENIR</a:t>
            </a:r>
          </a:p>
        </p:txBody>
      </p:sp>
      <p:sp>
        <p:nvSpPr>
          <p:cNvPr id="46088" name="Text Box 8"/>
          <p:cNvSpPr txBox="1">
            <a:spLocks noChangeArrowheads="1"/>
          </p:cNvSpPr>
          <p:nvPr/>
        </p:nvSpPr>
        <p:spPr bwMode="auto">
          <a:xfrm>
            <a:off x="914400" y="4429125"/>
            <a:ext cx="3124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latin typeface="Verdana" charset="0"/>
              </a:rPr>
              <a:t>ONTER</a:t>
            </a:r>
          </a:p>
        </p:txBody>
      </p:sp>
      <p:sp>
        <p:nvSpPr>
          <p:cNvPr id="46089" name="Text Box 9"/>
          <p:cNvSpPr txBox="1">
            <a:spLocks noChangeArrowheads="1"/>
          </p:cNvSpPr>
          <p:nvPr/>
        </p:nvSpPr>
        <p:spPr bwMode="auto">
          <a:xfrm>
            <a:off x="838200" y="4916488"/>
            <a:ext cx="31242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latin typeface="Verdana" charset="0"/>
              </a:rPr>
              <a:t>ESTER</a:t>
            </a:r>
          </a:p>
        </p:txBody>
      </p:sp>
      <p:sp>
        <p:nvSpPr>
          <p:cNvPr id="46090" name="Text Box 10"/>
          <p:cNvSpPr txBox="1">
            <a:spLocks noChangeArrowheads="1"/>
          </p:cNvSpPr>
          <p:nvPr/>
        </p:nvSpPr>
        <p:spPr bwMode="auto">
          <a:xfrm>
            <a:off x="838200" y="5402263"/>
            <a:ext cx="31242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latin typeface="Verdana" charset="0"/>
              </a:rPr>
              <a:t>ORTIR</a:t>
            </a:r>
          </a:p>
        </p:txBody>
      </p:sp>
      <p:sp>
        <p:nvSpPr>
          <p:cNvPr id="46091" name="Text Box 11"/>
          <p:cNvSpPr txBox="1">
            <a:spLocks noChangeArrowheads="1"/>
          </p:cNvSpPr>
          <p:nvPr/>
        </p:nvSpPr>
        <p:spPr bwMode="auto">
          <a:xfrm>
            <a:off x="3124200" y="2349500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latin typeface="Verdana" charset="0"/>
              </a:rPr>
              <a:t>LLER</a:t>
            </a:r>
          </a:p>
        </p:txBody>
      </p:sp>
      <p:sp>
        <p:nvSpPr>
          <p:cNvPr id="46092" name="Text Box 12"/>
          <p:cNvSpPr txBox="1">
            <a:spLocks noChangeArrowheads="1"/>
          </p:cNvSpPr>
          <p:nvPr/>
        </p:nvSpPr>
        <p:spPr bwMode="auto">
          <a:xfrm>
            <a:off x="3146425" y="2724150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latin typeface="Verdana" charset="0"/>
              </a:rPr>
              <a:t>AÎTRE</a:t>
            </a:r>
          </a:p>
        </p:txBody>
      </p:sp>
      <p:sp>
        <p:nvSpPr>
          <p:cNvPr id="46093" name="Text Box 13"/>
          <p:cNvSpPr txBox="1">
            <a:spLocks noChangeArrowheads="1"/>
          </p:cNvSpPr>
          <p:nvPr/>
        </p:nvSpPr>
        <p:spPr bwMode="auto">
          <a:xfrm>
            <a:off x="3146425" y="3089275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latin typeface="Verdana" charset="0"/>
              </a:rPr>
              <a:t>ESCENDRE</a:t>
            </a:r>
          </a:p>
        </p:txBody>
      </p:sp>
      <p:sp>
        <p:nvSpPr>
          <p:cNvPr id="46094" name="Text Box 14"/>
          <p:cNvSpPr txBox="1">
            <a:spLocks noChangeArrowheads="1"/>
          </p:cNvSpPr>
          <p:nvPr/>
        </p:nvSpPr>
        <p:spPr bwMode="auto">
          <a:xfrm>
            <a:off x="3124200" y="3454400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latin typeface="Verdana" charset="0"/>
              </a:rPr>
              <a:t>NTRER</a:t>
            </a:r>
          </a:p>
        </p:txBody>
      </p:sp>
      <p:sp>
        <p:nvSpPr>
          <p:cNvPr id="46095" name="Text Box 15"/>
          <p:cNvSpPr txBox="1">
            <a:spLocks noChangeArrowheads="1"/>
          </p:cNvSpPr>
          <p:nvPr/>
        </p:nvSpPr>
        <p:spPr bwMode="auto">
          <a:xfrm>
            <a:off x="3136900" y="3821113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latin typeface="Verdana" charset="0"/>
              </a:rPr>
              <a:t>ENTRER</a:t>
            </a:r>
          </a:p>
        </p:txBody>
      </p:sp>
      <p:sp>
        <p:nvSpPr>
          <p:cNvPr id="46096" name="Text Box 16"/>
          <p:cNvSpPr txBox="1">
            <a:spLocks noChangeArrowheads="1"/>
          </p:cNvSpPr>
          <p:nvPr/>
        </p:nvSpPr>
        <p:spPr bwMode="auto">
          <a:xfrm>
            <a:off x="3109913" y="4186238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latin typeface="Verdana" charset="0"/>
              </a:rPr>
              <a:t>OMBER</a:t>
            </a:r>
          </a:p>
        </p:txBody>
      </p:sp>
      <p:sp>
        <p:nvSpPr>
          <p:cNvPr id="46097" name="Text Box 17"/>
          <p:cNvSpPr txBox="1">
            <a:spLocks noChangeArrowheads="1"/>
          </p:cNvSpPr>
          <p:nvPr/>
        </p:nvSpPr>
        <p:spPr bwMode="auto">
          <a:xfrm>
            <a:off x="3127375" y="4551363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latin typeface="Verdana" charset="0"/>
              </a:rPr>
              <a:t>ETOURNER</a:t>
            </a:r>
          </a:p>
        </p:txBody>
      </p:sp>
      <p:sp>
        <p:nvSpPr>
          <p:cNvPr id="46098" name="Text Box 18"/>
          <p:cNvSpPr txBox="1">
            <a:spLocks noChangeArrowheads="1"/>
          </p:cNvSpPr>
          <p:nvPr/>
        </p:nvSpPr>
        <p:spPr bwMode="auto">
          <a:xfrm>
            <a:off x="3124200" y="4918075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latin typeface="Verdana" charset="0"/>
              </a:rPr>
              <a:t>RRIVER</a:t>
            </a:r>
          </a:p>
        </p:txBody>
      </p:sp>
      <p:sp>
        <p:nvSpPr>
          <p:cNvPr id="46099" name="Text Box 19"/>
          <p:cNvSpPr txBox="1">
            <a:spLocks noChangeArrowheads="1"/>
          </p:cNvSpPr>
          <p:nvPr/>
        </p:nvSpPr>
        <p:spPr bwMode="auto">
          <a:xfrm>
            <a:off x="3200400" y="5283200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latin typeface="Verdana" charset="0"/>
              </a:rPr>
              <a:t>OURIR </a:t>
            </a:r>
            <a:r>
              <a:rPr lang="en-US" sz="2400">
                <a:latin typeface="Verdana" charset="0"/>
                <a:sym typeface="Wingdings" charset="0"/>
              </a:rPr>
              <a:t></a:t>
            </a:r>
            <a:endParaRPr lang="en-US" sz="2400">
              <a:latin typeface="Verdana" charset="0"/>
            </a:endParaRPr>
          </a:p>
        </p:txBody>
      </p:sp>
      <p:sp>
        <p:nvSpPr>
          <p:cNvPr id="46100" name="Text Box 20"/>
          <p:cNvSpPr txBox="1">
            <a:spLocks noChangeArrowheads="1"/>
          </p:cNvSpPr>
          <p:nvPr/>
        </p:nvSpPr>
        <p:spPr bwMode="auto">
          <a:xfrm>
            <a:off x="3124200" y="5648325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latin typeface="Verdana" charset="0"/>
              </a:rPr>
              <a:t>ARTIR</a:t>
            </a:r>
          </a:p>
        </p:txBody>
      </p:sp>
      <p:sp>
        <p:nvSpPr>
          <p:cNvPr id="46101" name="Text Box 21"/>
          <p:cNvSpPr txBox="1">
            <a:spLocks noChangeArrowheads="1"/>
          </p:cNvSpPr>
          <p:nvPr/>
        </p:nvSpPr>
        <p:spPr bwMode="auto">
          <a:xfrm>
            <a:off x="3124200" y="6015038"/>
            <a:ext cx="3581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latin typeface="Verdana" charset="0"/>
              </a:rPr>
              <a:t>ASSER</a:t>
            </a:r>
          </a:p>
        </p:txBody>
      </p:sp>
      <p:pic>
        <p:nvPicPr>
          <p:cNvPr id="10262" name="Picture 42" descr="http://www.kellybonewell.com/wp-content/uploads/2011/02/old-coup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295400"/>
            <a:ext cx="3810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3391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6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6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6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6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6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6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6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6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6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6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6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6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5" grpId="0"/>
      <p:bldP spid="46086" grpId="0"/>
      <p:bldP spid="46087" grpId="0"/>
      <p:bldP spid="46088" grpId="0"/>
      <p:bldP spid="46089" grpId="0"/>
      <p:bldP spid="46090" grpId="0"/>
      <p:bldP spid="46091" grpId="0"/>
      <p:bldP spid="46092" grpId="0"/>
      <p:bldP spid="46093" grpId="0"/>
      <p:bldP spid="46094" grpId="0"/>
      <p:bldP spid="46095" grpId="0"/>
      <p:bldP spid="46096" grpId="0"/>
      <p:bldP spid="46097" grpId="0"/>
      <p:bldP spid="46098" grpId="0"/>
      <p:bldP spid="46099" grpId="0"/>
      <p:bldP spid="46100" grpId="0"/>
      <p:bldP spid="46101" grpId="0"/>
    </p:bld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  <a:ea typeface="ＭＳ Ｐゴシック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CITRUS</Template>
  <TotalTime>1170</TotalTime>
  <Words>149</Words>
  <Application>Microsoft Macintosh PowerPoint</Application>
  <PresentationFormat>On-screen Show (4:3)</PresentationFormat>
  <Paragraphs>90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CITRUS</vt:lpstr>
      <vt:lpstr>Français 3 – Unité 2</vt:lpstr>
      <vt:lpstr>Dr. &amp; Mrs. Vandertrampp</vt:lpstr>
      <vt:lpstr>Dr. &amp; Mrs. Vandertrampp</vt:lpstr>
      <vt:lpstr>Dr. &amp; Mrs. Vandertrampp</vt:lpstr>
      <vt:lpstr>Dr. &amp; Mrs. Vandertrampp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116</cp:revision>
  <dcterms:created xsi:type="dcterms:W3CDTF">2006-02-03T00:08:49Z</dcterms:created>
  <dcterms:modified xsi:type="dcterms:W3CDTF">2013-12-18T16:01:01Z</dcterms:modified>
</cp:coreProperties>
</file>